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décembre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9093" y="2743200"/>
            <a:ext cx="8424930" cy="523220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what you and others do in school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9775" y="4210853"/>
            <a:ext cx="8424930" cy="954107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Change simple sentences from singula</a:t>
            </a:r>
            <a:r>
              <a:rPr lang="en-US" sz="2800" dirty="0" smtClean="0">
                <a:latin typeface="Kristen ITC" pitchFamily="66" charset="0"/>
              </a:rPr>
              <a:t>r to plural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37</cp:revision>
  <dcterms:created xsi:type="dcterms:W3CDTF">2011-09-14T23:22:57Z</dcterms:created>
  <dcterms:modified xsi:type="dcterms:W3CDTF">2011-12-15T14:22:20Z</dcterms:modified>
</cp:coreProperties>
</file>